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 id="260" r:id="rId6"/>
    <p:sldId id="265" r:id="rId7"/>
    <p:sldId id="261" r:id="rId8"/>
    <p:sldId id="262" r:id="rId9"/>
    <p:sldId id="263" r:id="rId10"/>
    <p:sldId id="264"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9" d="100"/>
          <a:sy n="79" d="100"/>
        </p:scale>
        <p:origin x="-1260"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2294359-18A9-49A5-AB24-38D416468FED}" type="datetimeFigureOut">
              <a:rPr lang="en-US" smtClean="0"/>
              <a:t>8/23/2019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55E463-1482-478E-A47D-CAB68158A75E}" type="slidenum">
              <a:rPr lang="en-US" smtClean="0"/>
              <a:t>‹#›</a:t>
            </a:fld>
            <a:endParaRPr lang="en-US"/>
          </a:p>
        </p:txBody>
      </p:sp>
    </p:spTree>
    <p:extLst>
      <p:ext uri="{BB962C8B-B14F-4D97-AF65-F5344CB8AC3E}">
        <p14:creationId xmlns:p14="http://schemas.microsoft.com/office/powerpoint/2010/main" val="11102219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294359-18A9-49A5-AB24-38D416468FED}" type="datetimeFigureOut">
              <a:rPr lang="en-US" smtClean="0"/>
              <a:t>8/23/2019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55E463-1482-478E-A47D-CAB68158A75E}" type="slidenum">
              <a:rPr lang="en-US" smtClean="0"/>
              <a:t>‹#›</a:t>
            </a:fld>
            <a:endParaRPr lang="en-US"/>
          </a:p>
        </p:txBody>
      </p:sp>
    </p:spTree>
    <p:extLst>
      <p:ext uri="{BB962C8B-B14F-4D97-AF65-F5344CB8AC3E}">
        <p14:creationId xmlns:p14="http://schemas.microsoft.com/office/powerpoint/2010/main" val="3654222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294359-18A9-49A5-AB24-38D416468FED}" type="datetimeFigureOut">
              <a:rPr lang="en-US" smtClean="0"/>
              <a:t>8/23/2019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55E463-1482-478E-A47D-CAB68158A75E}" type="slidenum">
              <a:rPr lang="en-US" smtClean="0"/>
              <a:t>‹#›</a:t>
            </a:fld>
            <a:endParaRPr lang="en-US"/>
          </a:p>
        </p:txBody>
      </p:sp>
    </p:spTree>
    <p:extLst>
      <p:ext uri="{BB962C8B-B14F-4D97-AF65-F5344CB8AC3E}">
        <p14:creationId xmlns:p14="http://schemas.microsoft.com/office/powerpoint/2010/main" val="8171983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294359-18A9-49A5-AB24-38D416468FED}" type="datetimeFigureOut">
              <a:rPr lang="en-US" smtClean="0"/>
              <a:t>8/23/2019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55E463-1482-478E-A47D-CAB68158A75E}" type="slidenum">
              <a:rPr lang="en-US" smtClean="0"/>
              <a:t>‹#›</a:t>
            </a:fld>
            <a:endParaRPr lang="en-US"/>
          </a:p>
        </p:txBody>
      </p:sp>
    </p:spTree>
    <p:extLst>
      <p:ext uri="{BB962C8B-B14F-4D97-AF65-F5344CB8AC3E}">
        <p14:creationId xmlns:p14="http://schemas.microsoft.com/office/powerpoint/2010/main" val="39986855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2294359-18A9-49A5-AB24-38D416468FED}" type="datetimeFigureOut">
              <a:rPr lang="en-US" smtClean="0"/>
              <a:t>8/23/2019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155E463-1482-478E-A47D-CAB68158A75E}" type="slidenum">
              <a:rPr lang="en-US" smtClean="0"/>
              <a:t>‹#›</a:t>
            </a:fld>
            <a:endParaRPr lang="en-US"/>
          </a:p>
        </p:txBody>
      </p:sp>
    </p:spTree>
    <p:extLst>
      <p:ext uri="{BB962C8B-B14F-4D97-AF65-F5344CB8AC3E}">
        <p14:creationId xmlns:p14="http://schemas.microsoft.com/office/powerpoint/2010/main" val="5545382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2294359-18A9-49A5-AB24-38D416468FED}" type="datetimeFigureOut">
              <a:rPr lang="en-US" smtClean="0"/>
              <a:t>8/23/2019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55E463-1482-478E-A47D-CAB68158A75E}" type="slidenum">
              <a:rPr lang="en-US" smtClean="0"/>
              <a:t>‹#›</a:t>
            </a:fld>
            <a:endParaRPr lang="en-US"/>
          </a:p>
        </p:txBody>
      </p:sp>
    </p:spTree>
    <p:extLst>
      <p:ext uri="{BB962C8B-B14F-4D97-AF65-F5344CB8AC3E}">
        <p14:creationId xmlns:p14="http://schemas.microsoft.com/office/powerpoint/2010/main" val="2785227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2294359-18A9-49A5-AB24-38D416468FED}" type="datetimeFigureOut">
              <a:rPr lang="en-US" smtClean="0"/>
              <a:t>8/23/2019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155E463-1482-478E-A47D-CAB68158A75E}" type="slidenum">
              <a:rPr lang="en-US" smtClean="0"/>
              <a:t>‹#›</a:t>
            </a:fld>
            <a:endParaRPr lang="en-US"/>
          </a:p>
        </p:txBody>
      </p:sp>
    </p:spTree>
    <p:extLst>
      <p:ext uri="{BB962C8B-B14F-4D97-AF65-F5344CB8AC3E}">
        <p14:creationId xmlns:p14="http://schemas.microsoft.com/office/powerpoint/2010/main" val="3112982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2294359-18A9-49A5-AB24-38D416468FED}" type="datetimeFigureOut">
              <a:rPr lang="en-US" smtClean="0"/>
              <a:t>8/23/2019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155E463-1482-478E-A47D-CAB68158A75E}" type="slidenum">
              <a:rPr lang="en-US" smtClean="0"/>
              <a:t>‹#›</a:t>
            </a:fld>
            <a:endParaRPr lang="en-US"/>
          </a:p>
        </p:txBody>
      </p:sp>
    </p:spTree>
    <p:extLst>
      <p:ext uri="{BB962C8B-B14F-4D97-AF65-F5344CB8AC3E}">
        <p14:creationId xmlns:p14="http://schemas.microsoft.com/office/powerpoint/2010/main" val="27445604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294359-18A9-49A5-AB24-38D416468FED}" type="datetimeFigureOut">
              <a:rPr lang="en-US" smtClean="0"/>
              <a:t>8/23/2019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155E463-1482-478E-A47D-CAB68158A75E}" type="slidenum">
              <a:rPr lang="en-US" smtClean="0"/>
              <a:t>‹#›</a:t>
            </a:fld>
            <a:endParaRPr lang="en-US"/>
          </a:p>
        </p:txBody>
      </p:sp>
    </p:spTree>
    <p:extLst>
      <p:ext uri="{BB962C8B-B14F-4D97-AF65-F5344CB8AC3E}">
        <p14:creationId xmlns:p14="http://schemas.microsoft.com/office/powerpoint/2010/main" val="30311289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294359-18A9-49A5-AB24-38D416468FED}" type="datetimeFigureOut">
              <a:rPr lang="en-US" smtClean="0"/>
              <a:t>8/23/2019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55E463-1482-478E-A47D-CAB68158A75E}" type="slidenum">
              <a:rPr lang="en-US" smtClean="0"/>
              <a:t>‹#›</a:t>
            </a:fld>
            <a:endParaRPr lang="en-US"/>
          </a:p>
        </p:txBody>
      </p:sp>
    </p:spTree>
    <p:extLst>
      <p:ext uri="{BB962C8B-B14F-4D97-AF65-F5344CB8AC3E}">
        <p14:creationId xmlns:p14="http://schemas.microsoft.com/office/powerpoint/2010/main" val="11938298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294359-18A9-49A5-AB24-38D416468FED}" type="datetimeFigureOut">
              <a:rPr lang="en-US" smtClean="0"/>
              <a:t>8/23/2019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155E463-1482-478E-A47D-CAB68158A75E}" type="slidenum">
              <a:rPr lang="en-US" smtClean="0"/>
              <a:t>‹#›</a:t>
            </a:fld>
            <a:endParaRPr lang="en-US"/>
          </a:p>
        </p:txBody>
      </p:sp>
    </p:spTree>
    <p:extLst>
      <p:ext uri="{BB962C8B-B14F-4D97-AF65-F5344CB8AC3E}">
        <p14:creationId xmlns:p14="http://schemas.microsoft.com/office/powerpoint/2010/main" val="41034934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294359-18A9-49A5-AB24-38D416468FED}" type="datetimeFigureOut">
              <a:rPr lang="en-US" smtClean="0"/>
              <a:t>8/23/2019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155E463-1482-478E-A47D-CAB68158A75E}" type="slidenum">
              <a:rPr lang="en-US" smtClean="0"/>
              <a:t>‹#›</a:t>
            </a:fld>
            <a:endParaRPr lang="en-US"/>
          </a:p>
        </p:txBody>
      </p:sp>
    </p:spTree>
    <p:extLst>
      <p:ext uri="{BB962C8B-B14F-4D97-AF65-F5344CB8AC3E}">
        <p14:creationId xmlns:p14="http://schemas.microsoft.com/office/powerpoint/2010/main" val="9309613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Dissertation </a:t>
            </a:r>
            <a:r>
              <a:rPr lang="en-US" dirty="0" smtClean="0"/>
              <a:t>Title </a:t>
            </a: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5576694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Methods</a:t>
            </a:r>
            <a:endParaRPr lang="en-US" dirty="0"/>
          </a:p>
        </p:txBody>
      </p:sp>
      <p:sp>
        <p:nvSpPr>
          <p:cNvPr id="3" name="Content Placeholder 2"/>
          <p:cNvSpPr>
            <a:spLocks noGrp="1"/>
          </p:cNvSpPr>
          <p:nvPr>
            <p:ph idx="1"/>
          </p:nvPr>
        </p:nvSpPr>
        <p:spPr>
          <a:xfrm>
            <a:off x="457200" y="1600200"/>
            <a:ext cx="8229600" cy="5029200"/>
          </a:xfrm>
        </p:spPr>
        <p:txBody>
          <a:bodyPr>
            <a:normAutofit/>
          </a:bodyPr>
          <a:lstStyle/>
          <a:p>
            <a:r>
              <a:rPr lang="en-US" dirty="0" smtClean="0"/>
              <a:t>Population </a:t>
            </a:r>
            <a:r>
              <a:rPr lang="en-US" dirty="0" smtClean="0"/>
              <a:t>and </a:t>
            </a:r>
            <a:r>
              <a:rPr lang="en-US" dirty="0" smtClean="0"/>
              <a:t>sample selection procedure</a:t>
            </a:r>
            <a:endParaRPr lang="en-US" dirty="0" smtClean="0"/>
          </a:p>
          <a:p>
            <a:r>
              <a:rPr lang="en-US" dirty="0" smtClean="0"/>
              <a:t>Plan for </a:t>
            </a:r>
            <a:r>
              <a:rPr lang="en-US" dirty="0" smtClean="0"/>
              <a:t>data collection</a:t>
            </a:r>
            <a:endParaRPr lang="en-US" dirty="0" smtClean="0"/>
          </a:p>
          <a:p>
            <a:r>
              <a:rPr lang="en-US" dirty="0" smtClean="0"/>
              <a:t>Measurements/Scales</a:t>
            </a:r>
            <a:endParaRPr lang="en-US" dirty="0" smtClean="0"/>
          </a:p>
          <a:p>
            <a:r>
              <a:rPr lang="en-US" dirty="0" smtClean="0"/>
              <a:t>Analytical method</a:t>
            </a:r>
          </a:p>
        </p:txBody>
      </p:sp>
    </p:spTree>
    <p:extLst>
      <p:ext uri="{BB962C8B-B14F-4D97-AF65-F5344CB8AC3E}">
        <p14:creationId xmlns:p14="http://schemas.microsoft.com/office/powerpoint/2010/main" val="22694348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Appendix (optional)</a:t>
            </a:r>
            <a:endParaRPr lang="en-US" dirty="0"/>
          </a:p>
        </p:txBody>
      </p:sp>
      <p:sp>
        <p:nvSpPr>
          <p:cNvPr id="3" name="Content Placeholder 2"/>
          <p:cNvSpPr>
            <a:spLocks noGrp="1"/>
          </p:cNvSpPr>
          <p:nvPr>
            <p:ph idx="1"/>
          </p:nvPr>
        </p:nvSpPr>
        <p:spPr/>
        <p:txBody>
          <a:bodyPr/>
          <a:lstStyle/>
          <a:p>
            <a:r>
              <a:rPr lang="en-US" dirty="0" smtClean="0"/>
              <a:t>Important references</a:t>
            </a:r>
          </a:p>
          <a:p>
            <a:r>
              <a:rPr lang="en-US" dirty="0" smtClean="0"/>
              <a:t>List of questions that measure each variable (if a questionnaire is used for data collection).</a:t>
            </a:r>
            <a:endParaRPr lang="en-US" dirty="0"/>
          </a:p>
        </p:txBody>
      </p:sp>
    </p:spTree>
    <p:extLst>
      <p:ext uri="{BB962C8B-B14F-4D97-AF65-F5344CB8AC3E}">
        <p14:creationId xmlns:p14="http://schemas.microsoft.com/office/powerpoint/2010/main" val="1451514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 background</a:t>
            </a:r>
            <a:endParaRPr lang="en-US" dirty="0"/>
          </a:p>
        </p:txBody>
      </p:sp>
      <p:sp>
        <p:nvSpPr>
          <p:cNvPr id="3" name="Content Placeholder 2"/>
          <p:cNvSpPr>
            <a:spLocks noGrp="1"/>
          </p:cNvSpPr>
          <p:nvPr>
            <p:ph idx="1"/>
          </p:nvPr>
        </p:nvSpPr>
        <p:spPr/>
        <p:txBody>
          <a:bodyPr/>
          <a:lstStyle/>
          <a:p>
            <a:r>
              <a:rPr lang="en-US" dirty="0" smtClean="0"/>
              <a:t>Background of the study</a:t>
            </a:r>
          </a:p>
          <a:p>
            <a:r>
              <a:rPr lang="en-US" dirty="0" smtClean="0"/>
              <a:t>Problem from </a:t>
            </a:r>
            <a:r>
              <a:rPr lang="en-US" dirty="0" smtClean="0"/>
              <a:t>practical/managerial </a:t>
            </a:r>
            <a:r>
              <a:rPr lang="en-US" dirty="0" smtClean="0"/>
              <a:t>perspective that makes this research important (research motivation).</a:t>
            </a:r>
            <a:endParaRPr lang="en-US" dirty="0"/>
          </a:p>
        </p:txBody>
      </p:sp>
    </p:spTree>
    <p:extLst>
      <p:ext uri="{BB962C8B-B14F-4D97-AF65-F5344CB8AC3E}">
        <p14:creationId xmlns:p14="http://schemas.microsoft.com/office/powerpoint/2010/main" val="2710047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 background</a:t>
            </a:r>
            <a:endParaRPr lang="en-US" dirty="0"/>
          </a:p>
        </p:txBody>
      </p:sp>
      <p:sp>
        <p:nvSpPr>
          <p:cNvPr id="3" name="Content Placeholder 2"/>
          <p:cNvSpPr>
            <a:spLocks noGrp="1"/>
          </p:cNvSpPr>
          <p:nvPr>
            <p:ph idx="1"/>
          </p:nvPr>
        </p:nvSpPr>
        <p:spPr/>
        <p:txBody>
          <a:bodyPr/>
          <a:lstStyle/>
          <a:p>
            <a:r>
              <a:rPr lang="en-US" dirty="0" smtClean="0"/>
              <a:t>Provide a quick and brief summary of prior research related to your topic</a:t>
            </a:r>
            <a:r>
              <a:rPr lang="en-US" dirty="0" smtClean="0"/>
              <a:t>.</a:t>
            </a:r>
            <a:br>
              <a:rPr lang="en-US" dirty="0" smtClean="0"/>
            </a:br>
            <a:r>
              <a:rPr lang="en-US" sz="2000" dirty="0" smtClean="0"/>
              <a:t>(This information will lead to the research gaps in the next part)</a:t>
            </a:r>
            <a:endParaRPr lang="en-US" sz="2000" dirty="0"/>
          </a:p>
        </p:txBody>
      </p:sp>
    </p:spTree>
    <p:extLst>
      <p:ext uri="{BB962C8B-B14F-4D97-AF65-F5344CB8AC3E}">
        <p14:creationId xmlns:p14="http://schemas.microsoft.com/office/powerpoint/2010/main" val="26216611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 gaps</a:t>
            </a:r>
            <a:endParaRPr lang="en-US" dirty="0"/>
          </a:p>
        </p:txBody>
      </p:sp>
      <p:sp>
        <p:nvSpPr>
          <p:cNvPr id="3" name="Content Placeholder 2"/>
          <p:cNvSpPr>
            <a:spLocks noGrp="1"/>
          </p:cNvSpPr>
          <p:nvPr>
            <p:ph idx="1"/>
          </p:nvPr>
        </p:nvSpPr>
        <p:spPr>
          <a:xfrm>
            <a:off x="457200" y="1600200"/>
            <a:ext cx="8229600" cy="5029200"/>
          </a:xfrm>
        </p:spPr>
        <p:txBody>
          <a:bodyPr>
            <a:normAutofit fontScale="92500"/>
          </a:bodyPr>
          <a:lstStyle/>
          <a:p>
            <a:r>
              <a:rPr lang="en-US" dirty="0" smtClean="0"/>
              <a:t>From the review of prior research in the previous slide, what are the gaps that are unknown or need more clarification (please explain point-by-point; you should start with the most important gap to the least important gap).</a:t>
            </a:r>
          </a:p>
          <a:p>
            <a:pPr marL="1314450" lvl="2" indent="-514350">
              <a:buFont typeface="+mj-lt"/>
              <a:buAutoNum type="arabicPeriod"/>
            </a:pPr>
            <a:r>
              <a:rPr lang="en-US" dirty="0" smtClean="0"/>
              <a:t>First gap…….</a:t>
            </a:r>
          </a:p>
          <a:p>
            <a:pPr marL="1314450" lvl="2" indent="-514350">
              <a:buFont typeface="+mj-lt"/>
              <a:buAutoNum type="arabicPeriod"/>
            </a:pPr>
            <a:r>
              <a:rPr lang="en-US" dirty="0" smtClean="0"/>
              <a:t>Second gap……..</a:t>
            </a:r>
          </a:p>
          <a:p>
            <a:pPr marL="1314450" lvl="2" indent="-514350">
              <a:buFont typeface="+mj-lt"/>
              <a:buAutoNum type="arabicPeriod"/>
            </a:pPr>
            <a:r>
              <a:rPr lang="en-US" dirty="0" smtClean="0"/>
              <a:t>Third gap……..</a:t>
            </a:r>
          </a:p>
          <a:p>
            <a:pPr marL="800100" lvl="2" indent="0">
              <a:buNone/>
            </a:pPr>
            <a:r>
              <a:rPr lang="en-US" dirty="0" smtClean="0"/>
              <a:t>...</a:t>
            </a:r>
          </a:p>
          <a:p>
            <a:pPr marL="800100" lvl="2" indent="0">
              <a:buNone/>
            </a:pPr>
            <a:r>
              <a:rPr lang="en-US" dirty="0" smtClean="0"/>
              <a:t>…</a:t>
            </a:r>
          </a:p>
          <a:p>
            <a:pPr marL="800100" lvl="2" indent="0">
              <a:buNone/>
            </a:pPr>
            <a:r>
              <a:rPr lang="en-US" dirty="0" smtClean="0"/>
              <a:t>You should be able to tell why each of these gaps is important.</a:t>
            </a:r>
          </a:p>
        </p:txBody>
      </p:sp>
    </p:spTree>
    <p:extLst>
      <p:ext uri="{BB962C8B-B14F-4D97-AF65-F5344CB8AC3E}">
        <p14:creationId xmlns:p14="http://schemas.microsoft.com/office/powerpoint/2010/main" val="41497229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Research objectives</a:t>
            </a:r>
            <a:endParaRPr lang="en-US" dirty="0"/>
          </a:p>
        </p:txBody>
      </p:sp>
      <p:sp>
        <p:nvSpPr>
          <p:cNvPr id="3" name="Content Placeholder 2"/>
          <p:cNvSpPr>
            <a:spLocks noGrp="1"/>
          </p:cNvSpPr>
          <p:nvPr>
            <p:ph idx="1"/>
          </p:nvPr>
        </p:nvSpPr>
        <p:spPr>
          <a:xfrm>
            <a:off x="457200" y="1600200"/>
            <a:ext cx="8229600" cy="5029200"/>
          </a:xfrm>
        </p:spPr>
        <p:txBody>
          <a:bodyPr>
            <a:normAutofit/>
          </a:bodyPr>
          <a:lstStyle/>
          <a:p>
            <a:r>
              <a:rPr lang="en-US" dirty="0" smtClean="0"/>
              <a:t>Based on the research gaps that are mentioned in the previous slide, briefly explain what are the main research questions that your research will explore (make sure that the objectives match with the research gaps in slide 4). </a:t>
            </a:r>
          </a:p>
          <a:p>
            <a:pPr marL="0" indent="0">
              <a:buNone/>
            </a:pPr>
            <a:endParaRPr lang="en-US" dirty="0" smtClean="0"/>
          </a:p>
        </p:txBody>
      </p:sp>
    </p:spTree>
    <p:extLst>
      <p:ext uri="{BB962C8B-B14F-4D97-AF65-F5344CB8AC3E}">
        <p14:creationId xmlns:p14="http://schemas.microsoft.com/office/powerpoint/2010/main" val="22564175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Research contributions</a:t>
            </a:r>
            <a:endParaRPr lang="en-US" dirty="0"/>
          </a:p>
        </p:txBody>
      </p:sp>
      <p:sp>
        <p:nvSpPr>
          <p:cNvPr id="3" name="Content Placeholder 2"/>
          <p:cNvSpPr>
            <a:spLocks noGrp="1"/>
          </p:cNvSpPr>
          <p:nvPr>
            <p:ph idx="1"/>
          </p:nvPr>
        </p:nvSpPr>
        <p:spPr>
          <a:xfrm>
            <a:off x="457200" y="1600200"/>
            <a:ext cx="8229600" cy="5029200"/>
          </a:xfrm>
        </p:spPr>
        <p:txBody>
          <a:bodyPr>
            <a:normAutofit/>
          </a:bodyPr>
          <a:lstStyle/>
          <a:p>
            <a:r>
              <a:rPr lang="en-US" dirty="0" smtClean="0"/>
              <a:t>What are the contributions that your research will provide?</a:t>
            </a:r>
          </a:p>
          <a:p>
            <a:pPr lvl="1"/>
            <a:r>
              <a:rPr lang="en-US" dirty="0" smtClean="0"/>
              <a:t>Academic contributions: </a:t>
            </a:r>
          </a:p>
          <a:p>
            <a:pPr lvl="2"/>
            <a:r>
              <a:rPr lang="en-US" dirty="0" smtClean="0"/>
              <a:t>How will your research add more knowledge to previous research (it should be consistent with the research gaps mentioned in slide 4 and research objective in slide 5).</a:t>
            </a:r>
          </a:p>
          <a:p>
            <a:pPr lvl="1"/>
            <a:r>
              <a:rPr lang="en-US" dirty="0" smtClean="0"/>
              <a:t>Practical contributions </a:t>
            </a:r>
          </a:p>
          <a:p>
            <a:pPr lvl="2"/>
            <a:r>
              <a:rPr lang="en-US" dirty="0" smtClean="0"/>
              <a:t>What will be the benefits of your research from the practical/managerial perspective (it should be consistent with the problems mentioned in slide 2). </a:t>
            </a:r>
          </a:p>
          <a:p>
            <a:pPr marL="0" indent="0">
              <a:buNone/>
            </a:pPr>
            <a:endParaRPr lang="en-US" dirty="0" smtClean="0"/>
          </a:p>
        </p:txBody>
      </p:sp>
    </p:spTree>
    <p:extLst>
      <p:ext uri="{BB962C8B-B14F-4D97-AF65-F5344CB8AC3E}">
        <p14:creationId xmlns:p14="http://schemas.microsoft.com/office/powerpoint/2010/main" val="18168983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Conceptual model</a:t>
            </a:r>
            <a:endParaRPr lang="en-US" dirty="0"/>
          </a:p>
        </p:txBody>
      </p:sp>
      <p:sp>
        <p:nvSpPr>
          <p:cNvPr id="3" name="Content Placeholder 2"/>
          <p:cNvSpPr>
            <a:spLocks noGrp="1"/>
          </p:cNvSpPr>
          <p:nvPr>
            <p:ph idx="1"/>
          </p:nvPr>
        </p:nvSpPr>
        <p:spPr>
          <a:xfrm>
            <a:off x="457200" y="1600200"/>
            <a:ext cx="8229600" cy="5029200"/>
          </a:xfrm>
        </p:spPr>
        <p:txBody>
          <a:bodyPr>
            <a:normAutofit/>
          </a:bodyPr>
          <a:lstStyle/>
          <a:p>
            <a:r>
              <a:rPr lang="en-US" dirty="0" smtClean="0"/>
              <a:t>You can present your conceptual model </a:t>
            </a:r>
            <a:br>
              <a:rPr lang="en-US" dirty="0" smtClean="0"/>
            </a:br>
            <a:r>
              <a:rPr lang="en-US" dirty="0" smtClean="0"/>
              <a:t>(you can use H1, H2, H3… to represent the hypotheses in the model).</a:t>
            </a:r>
          </a:p>
        </p:txBody>
      </p:sp>
    </p:spTree>
    <p:extLst>
      <p:ext uri="{BB962C8B-B14F-4D97-AF65-F5344CB8AC3E}">
        <p14:creationId xmlns:p14="http://schemas.microsoft.com/office/powerpoint/2010/main" val="25166101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Hypotheses</a:t>
            </a:r>
            <a:endParaRPr lang="en-US" dirty="0"/>
          </a:p>
        </p:txBody>
      </p:sp>
      <p:sp>
        <p:nvSpPr>
          <p:cNvPr id="3" name="Content Placeholder 2"/>
          <p:cNvSpPr>
            <a:spLocks noGrp="1"/>
          </p:cNvSpPr>
          <p:nvPr>
            <p:ph idx="1"/>
          </p:nvPr>
        </p:nvSpPr>
        <p:spPr>
          <a:xfrm>
            <a:off x="457200" y="1600200"/>
            <a:ext cx="8229600" cy="5029200"/>
          </a:xfrm>
        </p:spPr>
        <p:txBody>
          <a:bodyPr>
            <a:normAutofit/>
          </a:bodyPr>
          <a:lstStyle/>
          <a:p>
            <a:r>
              <a:rPr lang="en-US" dirty="0" smtClean="0"/>
              <a:t>List the hypotheses</a:t>
            </a:r>
          </a:p>
        </p:txBody>
      </p:sp>
    </p:spTree>
    <p:extLst>
      <p:ext uri="{BB962C8B-B14F-4D97-AF65-F5344CB8AC3E}">
        <p14:creationId xmlns:p14="http://schemas.microsoft.com/office/powerpoint/2010/main" val="8145092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Theory</a:t>
            </a:r>
            <a:endParaRPr lang="en-US" dirty="0"/>
          </a:p>
        </p:txBody>
      </p:sp>
      <p:sp>
        <p:nvSpPr>
          <p:cNvPr id="3" name="Content Placeholder 2"/>
          <p:cNvSpPr>
            <a:spLocks noGrp="1"/>
          </p:cNvSpPr>
          <p:nvPr>
            <p:ph idx="1"/>
          </p:nvPr>
        </p:nvSpPr>
        <p:spPr>
          <a:xfrm>
            <a:off x="457200" y="1600200"/>
            <a:ext cx="8229600" cy="5029200"/>
          </a:xfrm>
        </p:spPr>
        <p:txBody>
          <a:bodyPr>
            <a:normAutofit/>
          </a:bodyPr>
          <a:lstStyle/>
          <a:p>
            <a:r>
              <a:rPr lang="en-US" dirty="0" smtClean="0"/>
              <a:t>Present the main </a:t>
            </a:r>
            <a:r>
              <a:rPr lang="en-US" dirty="0" smtClean="0"/>
              <a:t>theory (theories) </a:t>
            </a:r>
            <a:r>
              <a:rPr lang="en-US" dirty="0" smtClean="0"/>
              <a:t>that is </a:t>
            </a:r>
            <a:r>
              <a:rPr lang="en-US" dirty="0" smtClean="0"/>
              <a:t>(are) used </a:t>
            </a:r>
            <a:r>
              <a:rPr lang="en-US" dirty="0" smtClean="0"/>
              <a:t>as a framework for hypotheses development in your </a:t>
            </a:r>
            <a:r>
              <a:rPr lang="en-US" dirty="0" smtClean="0"/>
              <a:t>research.</a:t>
            </a:r>
            <a:endParaRPr lang="en-US" dirty="0" smtClean="0"/>
          </a:p>
        </p:txBody>
      </p:sp>
    </p:spTree>
    <p:extLst>
      <p:ext uri="{BB962C8B-B14F-4D97-AF65-F5344CB8AC3E}">
        <p14:creationId xmlns:p14="http://schemas.microsoft.com/office/powerpoint/2010/main" val="15126873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TotalTime>
  <Words>292</Words>
  <Application>Microsoft Office PowerPoint</Application>
  <PresentationFormat>On-screen Show (4:3)</PresentationFormat>
  <Paragraphs>36</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Dissertation Title </vt:lpstr>
      <vt:lpstr>Research background</vt:lpstr>
      <vt:lpstr>Research background</vt:lpstr>
      <vt:lpstr>Research gaps</vt:lpstr>
      <vt:lpstr>Research objectives</vt:lpstr>
      <vt:lpstr>Research contributions</vt:lpstr>
      <vt:lpstr>Conceptual model</vt:lpstr>
      <vt:lpstr>Hypotheses</vt:lpstr>
      <vt:lpstr>Theory</vt:lpstr>
      <vt:lpstr>Methods</vt:lpstr>
      <vt:lpstr>Appendix (optional)</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Peerayuth Charoensukmongkol</dc:creator>
  <cp:lastModifiedBy>Peerayuth Charoensukmongkol</cp:lastModifiedBy>
  <cp:revision>40</cp:revision>
  <dcterms:created xsi:type="dcterms:W3CDTF">2019-07-27T12:10:15Z</dcterms:created>
  <dcterms:modified xsi:type="dcterms:W3CDTF">2019-08-23T07:31:42Z</dcterms:modified>
</cp:coreProperties>
</file>